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69" r:id="rId3"/>
    <p:sldId id="261" r:id="rId4"/>
    <p:sldId id="268" r:id="rId5"/>
    <p:sldId id="272" r:id="rId6"/>
    <p:sldId id="275" r:id="rId7"/>
    <p:sldId id="271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34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winter-snowy-background_724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27" y="0"/>
            <a:ext cx="91599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2078850"/>
            <a:ext cx="7416824" cy="27003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КОП   «ВЕСЁЛЫЙ СНЕГОВИЧОК»</a:t>
            </a:r>
          </a:p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художественно-эстетической направленности </a:t>
            </a:r>
          </a:p>
        </p:txBody>
      </p:sp>
      <p:pic>
        <p:nvPicPr>
          <p:cNvPr id="4" name="Picture 2" descr="C:\Users\1\Desktop\xmas1610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336" y="374422"/>
            <a:ext cx="7431358" cy="103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53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1\Desktop\3w8M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1\Desktop\2412997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8275" y="1684962"/>
            <a:ext cx="4227963" cy="517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адпись 2"/>
          <p:cNvSpPr txBox="1">
            <a:spLocks noChangeArrowheads="1"/>
          </p:cNvSpPr>
          <p:nvPr/>
        </p:nvSpPr>
        <p:spPr bwMode="auto">
          <a:xfrm>
            <a:off x="3995936" y="271914"/>
            <a:ext cx="4458970" cy="6438359"/>
          </a:xfrm>
          <a:prstGeom prst="rect">
            <a:avLst/>
          </a:prstGeom>
          <a:solidFill>
            <a:srgbClr val="FFC000"/>
          </a:solidFill>
          <a:ln w="76200" cmpd="thickThin">
            <a:solidFill>
              <a:srgbClr val="00B050"/>
            </a:solidFill>
            <a:miter lim="800000"/>
            <a:headEnd/>
            <a:tailEnd/>
          </a:ln>
          <a:extLst/>
        </p:spPr>
        <p:txBody>
          <a:bodyPr rot="0" vert="horz" wrap="square" lIns="137160" tIns="91440" rIns="137160" bIns="91440" anchor="ctr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000" b="1" i="1" dirty="0">
              <a:ln w="9525" cap="rnd" cmpd="sng" algn="ctr">
                <a:solidFill>
                  <a:srgbClr val="FF0000"/>
                </a:solidFill>
                <a:prstDash val="solid"/>
                <a:bevel/>
              </a:ln>
              <a:solidFill>
                <a:srgbClr val="7030A0"/>
              </a:solidFill>
              <a:effectLst/>
              <a:latin typeface="Cambria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Уважаемые родители и дети!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n w="9525" cap="rnd" cmpd="sng" algn="ctr">
                  <a:solidFill>
                    <a:srgbClr val="7030A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Приближается самый волшебный праздник – 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Новый год!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n w="9525" cap="rnd" cmpd="sng" algn="ctr">
                  <a:solidFill>
                    <a:srgbClr val="7030A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Приглашаю ваших детей принять участие в Краткосрочной Образовательной Практике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n w="9525" cap="rnd" cmpd="sng" algn="ctr">
                  <a:solidFill>
                    <a:srgbClr val="7030A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    </a:t>
            </a:r>
            <a:r>
              <a:rPr lang="ru-RU" sz="2000" b="1" i="1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«ВЕСЁЛЫЙ СНЕГОВИЧОК».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n w="9525" cap="rnd" cmpd="sng" algn="ctr">
                  <a:solidFill>
                    <a:srgbClr val="7030A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Всего за  2 занятия ваши детки научатся изготавливать поделку и поднимут себе праздничное настроение.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n w="9525" cap="rnd" cmpd="sng" algn="ctr">
                  <a:solidFill>
                    <a:srgbClr val="7030A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Приглашаю всех желающих!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С уважением, 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Елена Владимировна Голикова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i="1" dirty="0">
                <a:ln w="9525" cap="rnd" cmpd="sng" algn="ctr">
                  <a:solidFill>
                    <a:srgbClr val="7030A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b="1" i="1" dirty="0">
                <a:ln w="9525" cap="rnd" cmpd="sng" algn="ctr">
                  <a:solidFill>
                    <a:srgbClr val="7030A0"/>
                  </a:solidFill>
                  <a:prstDash val="solid"/>
                  <a:bevel/>
                </a:ln>
                <a:solidFill>
                  <a:srgbClr val="7030A0"/>
                </a:solidFill>
                <a:effectLst/>
                <a:latin typeface="Cambria"/>
                <a:ea typeface="Times New Roman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3970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1\Desktop\depositphotos_36039597-stock-illustration-frame-from-snowflakes-with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94" y="0"/>
            <a:ext cx="9193123" cy="688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1\Desktop\2412997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67" y="4368049"/>
            <a:ext cx="1687857" cy="206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2467" y="182295"/>
            <a:ext cx="8784976" cy="49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1 занятие      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«Скоро, скоро Новый год…»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ea typeface="Calibri"/>
              <a:cs typeface="Times New Roman"/>
            </a:endParaRPr>
          </a:p>
        </p:txBody>
      </p:sp>
      <p:pic>
        <p:nvPicPr>
          <p:cNvPr id="1026" name="Picture 2" descr="H:\КОП Голикова ЕВ\КОП родительский\КОП Весёлый Снеговичок - фото\1\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20" y="1052736"/>
            <a:ext cx="3632049" cy="2724037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КОП Голикова ЕВ\КОП родительский\КОП Весёлый Снеговичок - фото\1\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535" y="1052736"/>
            <a:ext cx="3612668" cy="2709501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КОП Голикова ЕВ\КОП родительский\КОП Весёлый Снеговичок - фото\1\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834" y="3939000"/>
            <a:ext cx="3631065" cy="2723299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68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\Desktop\depositphotos_36039597-stock-illustration-frame-from-snowflakes-with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"/>
            <a:ext cx="9193123" cy="688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:\КОП Голикова ЕВ\КОП родительский\КОП Весёлый Снеговичок - фото\1\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03163"/>
            <a:ext cx="2808312" cy="3744416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КОП Голикова ЕВ\КОП родительский\КОП Весёлый Снеговичок - фото\1\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29" y="503163"/>
            <a:ext cx="2680839" cy="3574452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:\КОП Голикова ЕВ\КОП родительский\КОП Весёлый Снеговичок - фото\1\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247579"/>
            <a:ext cx="3337004" cy="2502753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04073" y="388"/>
            <a:ext cx="8784976" cy="49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1 занятие      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«Скоро, скоро Новый год…»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ea typeface="Calibri"/>
              <a:cs typeface="Times New Roman"/>
            </a:endParaRPr>
          </a:p>
        </p:txBody>
      </p:sp>
      <p:pic>
        <p:nvPicPr>
          <p:cNvPr id="10" name="Picture 2" descr="C:\Users\1\Desktop\Снеговик193б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113" y="4653136"/>
            <a:ext cx="2091680" cy="199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3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1\Desktop\depositphotos_36039597-stock-illustration-frame-from-snowflakes-with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24" y="0"/>
            <a:ext cx="9193123" cy="688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2467" y="332656"/>
            <a:ext cx="8784976" cy="49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1 занятие      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«Скоро, скоро Новый год…»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ea typeface="Calibri"/>
              <a:cs typeface="Times New Roman"/>
            </a:endParaRPr>
          </a:p>
        </p:txBody>
      </p:sp>
      <p:pic>
        <p:nvPicPr>
          <p:cNvPr id="3075" name="Picture 3" descr="H:\КОП Голикова ЕВ\КОП родительский\КОП Весёлый Снеговичок - фото\1\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43947"/>
            <a:ext cx="3585478" cy="2689109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:\КОП Голикова ЕВ\КОП родительский\КОП Весёлый Снеговичок - фото\1\Новая папка\image (15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06518"/>
            <a:ext cx="3667161" cy="4889547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1\Desktop\0_918ca_56df5526_orig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398671"/>
            <a:ext cx="2157021" cy="215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50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epositphotos_36039597-stock-illustration-frame-from-snowflakes-with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123" y="0"/>
            <a:ext cx="9193123" cy="688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4950" y="692696"/>
            <a:ext cx="8784976" cy="49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1 занятие      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«Скоро, скоро Новый год…»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ea typeface="Calibri"/>
              <a:cs typeface="Times New Roman"/>
            </a:endParaRPr>
          </a:p>
        </p:txBody>
      </p:sp>
      <p:pic>
        <p:nvPicPr>
          <p:cNvPr id="6146" name="Picture 2" descr="H:\КОП Голикова ЕВ\КОП родительский\КОП Весёлый Снеговичок - фото\1\Новая папка\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861" y="1590465"/>
            <a:ext cx="5353154" cy="4014866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1\Desktop\snegovik-animatsionnaya-kartinka-006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437112"/>
            <a:ext cx="1442241" cy="221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4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1\Desktop\depositphotos_36039597-stock-illustration-frame-from-snowflakes-with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24" y="0"/>
            <a:ext cx="9193123" cy="688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3793" y="818717"/>
            <a:ext cx="8784976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2 занятие      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«ВЕСЁЛЫЙ СНЕГОВИЧОК»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ea typeface="Calibri"/>
              <a:cs typeface="Times New Roman"/>
            </a:endParaRPr>
          </a:p>
        </p:txBody>
      </p:sp>
      <p:pic>
        <p:nvPicPr>
          <p:cNvPr id="4098" name="Picture 2" descr="H:\КОП Голикова ЕВ\КОП родительский\КОП Весёлый Снеговичок - фото\1\image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26" y="1919989"/>
            <a:ext cx="4032449" cy="3024337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:\КОП Голикова ЕВ\КОП родительский\КОП Весёлый Снеговичок - фото\1\image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017" y="1919989"/>
            <a:ext cx="4064564" cy="3048423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1\Desktop\Linijos-Snowmen-8544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924" y="5204176"/>
            <a:ext cx="5053120" cy="1375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1\Desktop\Linijos-Snowmen-8544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281" y="5251230"/>
            <a:ext cx="4880255" cy="132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50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epositphotos_36039597-stock-illustration-frame-from-snowflakes-with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123" y="-30508"/>
            <a:ext cx="9193123" cy="688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32638" y="381962"/>
            <a:ext cx="8229600" cy="579350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    </a:t>
            </a:r>
          </a:p>
        </p:txBody>
      </p:sp>
      <p:pic>
        <p:nvPicPr>
          <p:cNvPr id="6" name="Picture 2" descr="C:\Users\1\Desktop\6a8992b660b6235fa08848326c670849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202" y="1196752"/>
            <a:ext cx="4248472" cy="477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1\Desktop\xmas1610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333" y="188640"/>
            <a:ext cx="7431358" cy="82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93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97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Alla Gordeeva</cp:lastModifiedBy>
  <cp:revision>51</cp:revision>
  <dcterms:created xsi:type="dcterms:W3CDTF">2018-12-22T14:58:23Z</dcterms:created>
  <dcterms:modified xsi:type="dcterms:W3CDTF">2019-02-26T12:34:08Z</dcterms:modified>
</cp:coreProperties>
</file>